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88027" autoAdjust="0"/>
  </p:normalViewPr>
  <p:slideViewPr>
    <p:cSldViewPr snapToGrid="0" showGuides="1">
      <p:cViewPr varScale="1">
        <p:scale>
          <a:sx n="112" d="100"/>
          <a:sy n="112" d="100"/>
        </p:scale>
        <p:origin x="11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 this video, we'll see how to access the Maps application, utilize the main features of the layers used to view aggregate data, and an overview of options available in the Maps app interface.</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Let's see how the Maps app works. There are two ways to access the application. The first one is using the Apps menu. </a:t>
            </a:r>
          </a:p>
          <a:p>
            <a:endParaRPr lang="en-US" noProof="0" dirty="0"/>
          </a:p>
          <a:p>
            <a:r>
              <a:rPr lang="en-US" noProof="0" dirty="0"/>
              <a:t>After logging in to DHIS2, go to the Apps menu in the top right corner of the screen and write Maps in the search field, then click on the Maps icon. The second way to access the app is by opening a map from a dashboard. </a:t>
            </a:r>
          </a:p>
          <a:p>
            <a:endParaRPr lang="en-US" noProof="0" dirty="0"/>
          </a:p>
          <a:p>
            <a:r>
              <a:rPr lang="en-US" noProof="0" dirty="0"/>
              <a:t>Let's use this method for our example. We can select the immunization maps dashboard and scroll to the EPI DPT 1 through 3 dropout rate by district map. In the top right corner of the map, click on the ellipsis to open the context menu and select Open in Maps app. </a:t>
            </a:r>
          </a:p>
          <a:p>
            <a:endParaRPr lang="en-US" noProof="0" dirty="0"/>
          </a:p>
          <a:p>
            <a:r>
              <a:rPr lang="en-US" noProof="0" dirty="0"/>
              <a:t>Now you see the Maps app interface. On the left-hand side, you have the Layer panel. When clicking on Add layer, you will see all of the available layers that can be added to the map. </a:t>
            </a:r>
          </a:p>
          <a:p>
            <a:endParaRPr lang="en-US" noProof="0" dirty="0"/>
          </a:p>
          <a:p>
            <a:r>
              <a:rPr lang="en-US" noProof="0" dirty="0"/>
              <a:t>All layers in DHIS2 are presented as layer cards, which outline the information being presented in the layer. You can reorder the layers by grabbing the six dots icon in a layer card and dragging and dropping it to the desired position. </a:t>
            </a:r>
          </a:p>
          <a:p>
            <a:endParaRPr lang="en-US" noProof="0" dirty="0"/>
          </a:p>
          <a:p>
            <a:r>
              <a:rPr lang="en-US" noProof="0" dirty="0"/>
              <a:t>The layer at the top will display as the top layer on the map. The layer at the bottom will be the bottom layer of the map, et cetera. </a:t>
            </a:r>
          </a:p>
          <a:p>
            <a:endParaRPr lang="en-US" noProof="0" dirty="0"/>
          </a:p>
          <a:p>
            <a:r>
              <a:rPr lang="en-US" noProof="0" dirty="0"/>
              <a:t>Note that the base map layer cannot be reordered since it is the background of the map. An arrow symbol allows you to collapse and expand the card. Information about the data being displayed in the layer are visible within the card, including the data item, period, and legends, if applicable. </a:t>
            </a:r>
          </a:p>
          <a:p>
            <a:endParaRPr lang="en-US" noProof="0" dirty="0"/>
          </a:p>
          <a:p>
            <a:r>
              <a:rPr lang="en-US" noProof="0" dirty="0"/>
              <a:t>Along the bottom of each card, you find a pencil icon. This allows you to open the Layer Configuration dialog and edit the layer. An eye symbol for toggling the visibility of the layer, a slider for modifying the layer transparency, and a more actions menu with additional features, such as an option to show the data in a data table. </a:t>
            </a:r>
          </a:p>
          <a:p>
            <a:endParaRPr lang="en-US" noProof="0" dirty="0"/>
          </a:p>
          <a:p>
            <a:r>
              <a:rPr lang="en-US" noProof="0" dirty="0"/>
              <a:t>Open the map as a chart in the data visualizer application. Download the data from the layer, edit the layer and remove the layer. On the right-hand side of the Maps app, you will find the zooming features. </a:t>
            </a:r>
          </a:p>
          <a:p>
            <a:endParaRPr lang="en-US" noProof="0" dirty="0"/>
          </a:p>
          <a:p>
            <a:r>
              <a:rPr lang="en-US" noProof="0" dirty="0"/>
              <a:t>You can zoom in or out. Enter full screen mode. Center the map on your data. Search for places or addresses. Or measure distances and areas on the map. </a:t>
            </a:r>
          </a:p>
          <a:p>
            <a:endParaRPr lang="en-US" noProof="0" dirty="0"/>
          </a:p>
          <a:p>
            <a:r>
              <a:rPr lang="en-US" noProof="0" dirty="0"/>
              <a:t>And in the top bar, click on the File menu to create a new blank map from scratch, open an existing saved map, save your map and give it a title and a description, share the map with other users, get a URL link to easily access the map or delete the map. </a:t>
            </a:r>
          </a:p>
          <a:p>
            <a:endParaRPr lang="en-US" noProof="0" dirty="0"/>
          </a:p>
          <a:p>
            <a:r>
              <a:rPr lang="en-US" noProof="0" dirty="0"/>
              <a:t>Click on Download to open the dialog and select the style of the map before downloading it as a PNG file.</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sz="2400" dirty="0"/>
              <a:t>In summary, you have seen how the Maps app is designed with the three main control sections. The layers section with the layer cards on the left, the zooming options on the right, and the file menu on the top. Layers can be moved and reordered, edited, hidden, opened as a table or chart, and downloaded, among other options. Maps can be zoomed in or out, saved, shared with other users, and downloaded as a PNG file.</a:t>
            </a:r>
            <a:br>
              <a:rPr lang="en-US" sz="2400" dirty="0"/>
            </a:br>
            <a:br>
              <a:rPr lang="en-US" dirty="0"/>
            </a:br>
            <a:endParaRPr lang="en-US" dirty="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85915" y="-42461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Orientation to the Maps app</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a:r>
              <a:rPr lang="en-US" dirty="0"/>
              <a:t>In this video, you will learn…</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name="connsiteX0" fmla="*/ 19422 w 1137093"/>
              <a:gd name="connsiteY0" fmla="*/ 588295 h 2503269"/>
              <a:gd name="connsiteX1" fmla="*/ 176311 w 1137093"/>
              <a:gd name="connsiteY1" fmla="*/ 216869 h 2503269"/>
              <a:gd name="connsiteX2" fmla="*/ 180410 w 1137093"/>
              <a:gd name="connsiteY2" fmla="*/ 209609 h 2503269"/>
              <a:gd name="connsiteX3" fmla="*/ 301841 w 1137093"/>
              <a:gd name="connsiteY3" fmla="*/ 41453 h 2503269"/>
              <a:gd name="connsiteX4" fmla="*/ 317082 w 1137093"/>
              <a:gd name="connsiteY4" fmla="*/ 29185 h 2503269"/>
              <a:gd name="connsiteX5" fmla="*/ 377296 w 1137093"/>
              <a:gd name="connsiteY5" fmla="*/ 2990 h 2503269"/>
              <a:gd name="connsiteX6" fmla="*/ 392068 w 1137093"/>
              <a:gd name="connsiteY6" fmla="*/ -140 h 2503269"/>
              <a:gd name="connsiteX7" fmla="*/ 432566 w 1137093"/>
              <a:gd name="connsiteY7" fmla="*/ -140 h 2503269"/>
              <a:gd name="connsiteX8" fmla="*/ 456914 w 1137093"/>
              <a:gd name="connsiteY8" fmla="*/ 8998 h 2503269"/>
              <a:gd name="connsiteX9" fmla="*/ 555905 w 1137093"/>
              <a:gd name="connsiteY9" fmla="*/ 95471 h 2503269"/>
              <a:gd name="connsiteX10" fmla="*/ 563979 w 1137093"/>
              <a:gd name="connsiteY10" fmla="*/ 105485 h 2503269"/>
              <a:gd name="connsiteX11" fmla="*/ 645350 w 1137093"/>
              <a:gd name="connsiteY11" fmla="*/ 253298 h 2503269"/>
              <a:gd name="connsiteX12" fmla="*/ 649857 w 1137093"/>
              <a:gd name="connsiteY12" fmla="*/ 273798 h 2503269"/>
              <a:gd name="connsiteX13" fmla="*/ 637964 w 1137093"/>
              <a:gd name="connsiteY13" fmla="*/ 440013 h 2503269"/>
              <a:gd name="connsiteX14" fmla="*/ 641094 w 1137093"/>
              <a:gd name="connsiteY14" fmla="*/ 457883 h 2503269"/>
              <a:gd name="connsiteX15" fmla="*/ 899946 w 1137093"/>
              <a:gd name="connsiteY15" fmla="*/ 1031359 h 2503269"/>
              <a:gd name="connsiteX16" fmla="*/ 901636 w 1137093"/>
              <a:gd name="connsiteY16" fmla="*/ 1035834 h 2503269"/>
              <a:gd name="connsiteX17" fmla="*/ 1135139 w 1137093"/>
              <a:gd name="connsiteY17" fmla="*/ 1805914 h 2503269"/>
              <a:gd name="connsiteX18" fmla="*/ 1136735 w 1137093"/>
              <a:gd name="connsiteY18" fmla="*/ 1816649 h 2503269"/>
              <a:gd name="connsiteX19" fmla="*/ 1136735 w 1137093"/>
              <a:gd name="connsiteY19" fmla="*/ 1961958 h 2503269"/>
              <a:gd name="connsiteX20" fmla="*/ 1133605 w 1137093"/>
              <a:gd name="connsiteY20" fmla="*/ 1976667 h 2503269"/>
              <a:gd name="connsiteX21" fmla="*/ 1091449 w 1137093"/>
              <a:gd name="connsiteY21" fmla="*/ 2074062 h 2503269"/>
              <a:gd name="connsiteX22" fmla="*/ 1088320 w 1137093"/>
              <a:gd name="connsiteY22" fmla="*/ 2079946 h 2503269"/>
              <a:gd name="connsiteX23" fmla="*/ 855756 w 1137093"/>
              <a:gd name="connsiteY23" fmla="*/ 2427336 h 2503269"/>
              <a:gd name="connsiteX24" fmla="*/ 851155 w 1137093"/>
              <a:gd name="connsiteY24" fmla="*/ 2432907 h 2503269"/>
              <a:gd name="connsiteX25" fmla="*/ 791974 w 1137093"/>
              <a:gd name="connsiteY25" fmla="*/ 2492276 h 2503269"/>
              <a:gd name="connsiteX26" fmla="*/ 764464 w 1137093"/>
              <a:gd name="connsiteY26" fmla="*/ 2503105 h 2503269"/>
              <a:gd name="connsiteX27" fmla="*/ 585668 w 1137093"/>
              <a:gd name="connsiteY27" fmla="*/ 2496845 h 2503269"/>
              <a:gd name="connsiteX28" fmla="*/ 567453 w 1137093"/>
              <a:gd name="connsiteY28" fmla="*/ 2491306 h 2503269"/>
              <a:gd name="connsiteX29" fmla="*/ 442518 w 1137093"/>
              <a:gd name="connsiteY29" fmla="*/ 2413659 h 2503269"/>
              <a:gd name="connsiteX30" fmla="*/ 433911 w 1137093"/>
              <a:gd name="connsiteY30" fmla="*/ 2406242 h 2503269"/>
              <a:gd name="connsiteX31" fmla="*/ 343997 w 1137093"/>
              <a:gd name="connsiteY31" fmla="*/ 2300836 h 2503269"/>
              <a:gd name="connsiteX32" fmla="*/ 339052 w 1137093"/>
              <a:gd name="connsiteY32" fmla="*/ 2293387 h 2503269"/>
              <a:gd name="connsiteX33" fmla="*/ 249450 w 1137093"/>
              <a:gd name="connsiteY33" fmla="*/ 2114153 h 2503269"/>
              <a:gd name="connsiteX34" fmla="*/ 246915 w 1137093"/>
              <a:gd name="connsiteY34" fmla="*/ 2107518 h 2503269"/>
              <a:gd name="connsiteX35" fmla="*/ 165826 w 1137093"/>
              <a:gd name="connsiteY35" fmla="*/ 1815679 h 2503269"/>
              <a:gd name="connsiteX36" fmla="*/ 164512 w 1137093"/>
              <a:gd name="connsiteY36" fmla="*/ 1806790 h 2503269"/>
              <a:gd name="connsiteX37" fmla="*/ 157063 w 1137093"/>
              <a:gd name="connsiteY37" fmla="*/ 1531382 h 2503269"/>
              <a:gd name="connsiteX38" fmla="*/ 150366 w 1137093"/>
              <a:gd name="connsiteY38" fmla="*/ 1511102 h 2503269"/>
              <a:gd name="connsiteX39" fmla="*/ 18921 w 1137093"/>
              <a:gd name="connsiteY39" fmla="*/ 1323855 h 2503269"/>
              <a:gd name="connsiteX40" fmla="*/ 13225 w 1137093"/>
              <a:gd name="connsiteY40" fmla="*/ 1311337 h 2503269"/>
              <a:gd name="connsiteX41" fmla="*/ 706 w 1137093"/>
              <a:gd name="connsiteY41" fmla="*/ 1259823 h 2503269"/>
              <a:gd name="connsiteX42" fmla="*/ 268 w 1137093"/>
              <a:gd name="connsiteY42" fmla="*/ 1244175 h 2503269"/>
              <a:gd name="connsiteX43" fmla="*/ 47463 w 1137093"/>
              <a:gd name="connsiteY43" fmla="*/ 992583 h 2503269"/>
              <a:gd name="connsiteX44" fmla="*/ 48120 w 1137093"/>
              <a:gd name="connsiteY44" fmla="*/ 985290 h 2503269"/>
              <a:gd name="connsiteX45" fmla="*/ 44991 w 1137093"/>
              <a:gd name="connsiteY45" fmla="*/ 736453 h 2503269"/>
              <a:gd name="connsiteX46" fmla="*/ 44115 w 1137093"/>
              <a:gd name="connsiteY46" fmla="*/ 728816 h 2503269"/>
              <a:gd name="connsiteX47" fmla="*/ 17387 w 1137093"/>
              <a:gd name="connsiteY47" fmla="*/ 610829 h 2503269"/>
              <a:gd name="connsiteX48" fmla="*/ 19422 w 1137093"/>
              <a:gd name="connsiteY48" fmla="*/ 588295 h 250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7093" h="2503269">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w="3123"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name="connsiteX0" fmla="*/ 173931 w 348579"/>
                <a:gd name="connsiteY0" fmla="*/ -140 h 501243"/>
                <a:gd name="connsiteX1" fmla="*/ -358 w 348579"/>
                <a:gd name="connsiteY1" fmla="*/ 174150 h 501243"/>
                <a:gd name="connsiteX2" fmla="*/ 89932 w 348579"/>
                <a:gd name="connsiteY2" fmla="*/ 391253 h 501243"/>
                <a:gd name="connsiteX3" fmla="*/ 118099 w 348579"/>
                <a:gd name="connsiteY3" fmla="*/ 431062 h 501243"/>
                <a:gd name="connsiteX4" fmla="*/ 121479 w 348579"/>
                <a:gd name="connsiteY4" fmla="*/ 435600 h 501243"/>
                <a:gd name="connsiteX5" fmla="*/ 124859 w 348579"/>
                <a:gd name="connsiteY5" fmla="*/ 440138 h 501243"/>
                <a:gd name="connsiteX6" fmla="*/ 173931 w 348579"/>
                <a:gd name="connsiteY6" fmla="*/ 501104 h 501243"/>
                <a:gd name="connsiteX7" fmla="*/ 223130 w 348579"/>
                <a:gd name="connsiteY7" fmla="*/ 439919 h 501243"/>
                <a:gd name="connsiteX8" fmla="*/ 226541 w 348579"/>
                <a:gd name="connsiteY8" fmla="*/ 435381 h 501243"/>
                <a:gd name="connsiteX9" fmla="*/ 229921 w 348579"/>
                <a:gd name="connsiteY9" fmla="*/ 430843 h 501243"/>
                <a:gd name="connsiteX10" fmla="*/ 258088 w 348579"/>
                <a:gd name="connsiteY10" fmla="*/ 391065 h 501243"/>
                <a:gd name="connsiteX11" fmla="*/ 348221 w 348579"/>
                <a:gd name="connsiteY11" fmla="*/ 174150 h 501243"/>
                <a:gd name="connsiteX12" fmla="*/ 173931 w 348579"/>
                <a:gd name="connsiteY12" fmla="*/ -140 h 501243"/>
                <a:gd name="connsiteX13" fmla="*/ 176842 w 348579"/>
                <a:gd name="connsiteY13" fmla="*/ 264565 h 501243"/>
                <a:gd name="connsiteX14" fmla="*/ 88148 w 348579"/>
                <a:gd name="connsiteY14" fmla="*/ 175934 h 501243"/>
                <a:gd name="connsiteX15" fmla="*/ 176780 w 348579"/>
                <a:gd name="connsiteY15" fmla="*/ 87240 h 501243"/>
                <a:gd name="connsiteX16" fmla="*/ 265473 w 348579"/>
                <a:gd name="connsiteY16" fmla="*/ 175871 h 501243"/>
                <a:gd name="connsiteX17" fmla="*/ 265473 w 348579"/>
                <a:gd name="connsiteY17" fmla="*/ 175934 h 501243"/>
                <a:gd name="connsiteX18" fmla="*/ 176842 w 348579"/>
                <a:gd name="connsiteY18" fmla="*/ 264565 h 50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579" h="501243">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w="3123"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name="connsiteX0" fmla="*/ 72184 w 144899"/>
                <a:gd name="connsiteY0" fmla="*/ -140 h 144840"/>
                <a:gd name="connsiteX1" fmla="*/ -358 w 144899"/>
                <a:gd name="connsiteY1" fmla="*/ 72158 h 144840"/>
                <a:gd name="connsiteX2" fmla="*/ 71936 w 144899"/>
                <a:gd name="connsiteY2" fmla="*/ 144700 h 144840"/>
                <a:gd name="connsiteX3" fmla="*/ 105170 w 144899"/>
                <a:gd name="connsiteY3" fmla="*/ 136688 h 144840"/>
                <a:gd name="connsiteX4" fmla="*/ 144541 w 144899"/>
                <a:gd name="connsiteY4" fmla="*/ 71216 h 144840"/>
                <a:gd name="connsiteX5" fmla="*/ 72184 w 144899"/>
                <a:gd name="connsiteY5" fmla="*/ -140 h 14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99" h="144840">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w="3123" cap="flat">
              <a:noFill/>
              <a:prstDash val="solid"/>
              <a:miter/>
            </a:ln>
          </p:spPr>
          <p:txBody>
            <a:bodyPr rtlCol="0" anchor="ctr"/>
            <a:lstStyle/>
            <a:p>
              <a:endParaRPr lang="en-US" dirty="0"/>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Maps app</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285763"/>
            <a:ext cx="4624614"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access the Maps app</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106674"/>
            <a:ext cx="4142014"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use the main features of the layers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296917"/>
            <a:ext cx="4142014"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use the options available in the interface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spd="slow" p14:dur="2000" advTm="15120"/>
    </mc:Choice>
    <mc:Fallback xmlns="">
      <p:transition spd="slow" advTm="15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2" grpId="0"/>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9291D-5283-B91D-99A7-9602DAE25E91}"/>
              </a:ext>
            </a:extLst>
          </p:cNvPr>
          <p:cNvSpPr txBox="1"/>
          <p:nvPr/>
        </p:nvSpPr>
        <p:spPr>
          <a:xfrm>
            <a:off x="4732020" y="3246120"/>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spd="slow" p14:dur="2000" advTm="228300"/>
    </mc:Choice>
    <mc:Fallback xmlns="">
      <p:transition spd="slow" advTm="2283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Maps app </a:t>
            </a:r>
          </a:p>
        </p:txBody>
      </p:sp>
      <p:sp>
        <p:nvSpPr>
          <p:cNvPr id="20" name="TextBox 19">
            <a:extLst>
              <a:ext uri="{FF2B5EF4-FFF2-40B4-BE49-F238E27FC236}">
                <a16:creationId xmlns:a16="http://schemas.microsoft.com/office/drawing/2014/main" id="{9A3DE181-A9EF-4818-934D-75819D851E6D}"/>
              </a:ext>
            </a:extLst>
          </p:cNvPr>
          <p:cNvSpPr txBox="1"/>
          <p:nvPr/>
        </p:nvSpPr>
        <p:spPr>
          <a:xfrm>
            <a:off x="2022582" y="4441574"/>
            <a:ext cx="4598159" cy="1757212"/>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3 main control sections:</a:t>
            </a:r>
          </a:p>
          <a:p>
            <a:pPr marL="800100" lvl="1" indent="-342900">
              <a:lnSpc>
                <a:spcPts val="3300"/>
              </a:lnSpc>
              <a:buClr>
                <a:srgbClr val="008CCF"/>
              </a:buClr>
              <a:buFont typeface="Rubik" pitchFamily="2" charset="-79"/>
              <a:buChar char="•"/>
            </a:pPr>
            <a:r>
              <a:rPr lang="en-US" sz="2400" dirty="0"/>
              <a:t>Layers section</a:t>
            </a:r>
          </a:p>
          <a:p>
            <a:pPr marL="800100" lvl="1" indent="-342900">
              <a:lnSpc>
                <a:spcPts val="3300"/>
              </a:lnSpc>
              <a:buClr>
                <a:srgbClr val="008CCF"/>
              </a:buClr>
              <a:buFont typeface="Rubik" pitchFamily="2" charset="-79"/>
              <a:buChar char="•"/>
            </a:pPr>
            <a:r>
              <a:rPr lang="en-US" sz="2400" dirty="0"/>
              <a:t>Zooming options</a:t>
            </a:r>
          </a:p>
          <a:p>
            <a:pPr marL="800100" lvl="1" indent="-342900">
              <a:lnSpc>
                <a:spcPts val="3300"/>
              </a:lnSpc>
              <a:buClr>
                <a:srgbClr val="008CCF"/>
              </a:buClr>
              <a:buFont typeface="Rubik" pitchFamily="2" charset="-79"/>
              <a:buChar char="•"/>
            </a:pPr>
            <a:r>
              <a:rPr lang="en-US" sz="2400" dirty="0"/>
              <a:t>File menu  </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name="connsiteX0" fmla="*/ 19422 w 1137093"/>
              <a:gd name="connsiteY0" fmla="*/ 588295 h 2503269"/>
              <a:gd name="connsiteX1" fmla="*/ 176311 w 1137093"/>
              <a:gd name="connsiteY1" fmla="*/ 216869 h 2503269"/>
              <a:gd name="connsiteX2" fmla="*/ 180410 w 1137093"/>
              <a:gd name="connsiteY2" fmla="*/ 209609 h 2503269"/>
              <a:gd name="connsiteX3" fmla="*/ 301841 w 1137093"/>
              <a:gd name="connsiteY3" fmla="*/ 41453 h 2503269"/>
              <a:gd name="connsiteX4" fmla="*/ 317082 w 1137093"/>
              <a:gd name="connsiteY4" fmla="*/ 29185 h 2503269"/>
              <a:gd name="connsiteX5" fmla="*/ 377296 w 1137093"/>
              <a:gd name="connsiteY5" fmla="*/ 2990 h 2503269"/>
              <a:gd name="connsiteX6" fmla="*/ 392068 w 1137093"/>
              <a:gd name="connsiteY6" fmla="*/ -140 h 2503269"/>
              <a:gd name="connsiteX7" fmla="*/ 432566 w 1137093"/>
              <a:gd name="connsiteY7" fmla="*/ -140 h 2503269"/>
              <a:gd name="connsiteX8" fmla="*/ 456914 w 1137093"/>
              <a:gd name="connsiteY8" fmla="*/ 8998 h 2503269"/>
              <a:gd name="connsiteX9" fmla="*/ 555905 w 1137093"/>
              <a:gd name="connsiteY9" fmla="*/ 95471 h 2503269"/>
              <a:gd name="connsiteX10" fmla="*/ 563979 w 1137093"/>
              <a:gd name="connsiteY10" fmla="*/ 105485 h 2503269"/>
              <a:gd name="connsiteX11" fmla="*/ 645350 w 1137093"/>
              <a:gd name="connsiteY11" fmla="*/ 253298 h 2503269"/>
              <a:gd name="connsiteX12" fmla="*/ 649857 w 1137093"/>
              <a:gd name="connsiteY12" fmla="*/ 273798 h 2503269"/>
              <a:gd name="connsiteX13" fmla="*/ 637964 w 1137093"/>
              <a:gd name="connsiteY13" fmla="*/ 440013 h 2503269"/>
              <a:gd name="connsiteX14" fmla="*/ 641094 w 1137093"/>
              <a:gd name="connsiteY14" fmla="*/ 457883 h 2503269"/>
              <a:gd name="connsiteX15" fmla="*/ 899946 w 1137093"/>
              <a:gd name="connsiteY15" fmla="*/ 1031359 h 2503269"/>
              <a:gd name="connsiteX16" fmla="*/ 901636 w 1137093"/>
              <a:gd name="connsiteY16" fmla="*/ 1035834 h 2503269"/>
              <a:gd name="connsiteX17" fmla="*/ 1135139 w 1137093"/>
              <a:gd name="connsiteY17" fmla="*/ 1805914 h 2503269"/>
              <a:gd name="connsiteX18" fmla="*/ 1136735 w 1137093"/>
              <a:gd name="connsiteY18" fmla="*/ 1816649 h 2503269"/>
              <a:gd name="connsiteX19" fmla="*/ 1136735 w 1137093"/>
              <a:gd name="connsiteY19" fmla="*/ 1961958 h 2503269"/>
              <a:gd name="connsiteX20" fmla="*/ 1133605 w 1137093"/>
              <a:gd name="connsiteY20" fmla="*/ 1976667 h 2503269"/>
              <a:gd name="connsiteX21" fmla="*/ 1091449 w 1137093"/>
              <a:gd name="connsiteY21" fmla="*/ 2074062 h 2503269"/>
              <a:gd name="connsiteX22" fmla="*/ 1088320 w 1137093"/>
              <a:gd name="connsiteY22" fmla="*/ 2079946 h 2503269"/>
              <a:gd name="connsiteX23" fmla="*/ 855756 w 1137093"/>
              <a:gd name="connsiteY23" fmla="*/ 2427336 h 2503269"/>
              <a:gd name="connsiteX24" fmla="*/ 851155 w 1137093"/>
              <a:gd name="connsiteY24" fmla="*/ 2432907 h 2503269"/>
              <a:gd name="connsiteX25" fmla="*/ 791974 w 1137093"/>
              <a:gd name="connsiteY25" fmla="*/ 2492276 h 2503269"/>
              <a:gd name="connsiteX26" fmla="*/ 764464 w 1137093"/>
              <a:gd name="connsiteY26" fmla="*/ 2503105 h 2503269"/>
              <a:gd name="connsiteX27" fmla="*/ 585668 w 1137093"/>
              <a:gd name="connsiteY27" fmla="*/ 2496845 h 2503269"/>
              <a:gd name="connsiteX28" fmla="*/ 567453 w 1137093"/>
              <a:gd name="connsiteY28" fmla="*/ 2491306 h 2503269"/>
              <a:gd name="connsiteX29" fmla="*/ 442518 w 1137093"/>
              <a:gd name="connsiteY29" fmla="*/ 2413659 h 2503269"/>
              <a:gd name="connsiteX30" fmla="*/ 433911 w 1137093"/>
              <a:gd name="connsiteY30" fmla="*/ 2406242 h 2503269"/>
              <a:gd name="connsiteX31" fmla="*/ 343997 w 1137093"/>
              <a:gd name="connsiteY31" fmla="*/ 2300836 h 2503269"/>
              <a:gd name="connsiteX32" fmla="*/ 339052 w 1137093"/>
              <a:gd name="connsiteY32" fmla="*/ 2293387 h 2503269"/>
              <a:gd name="connsiteX33" fmla="*/ 249450 w 1137093"/>
              <a:gd name="connsiteY33" fmla="*/ 2114153 h 2503269"/>
              <a:gd name="connsiteX34" fmla="*/ 246915 w 1137093"/>
              <a:gd name="connsiteY34" fmla="*/ 2107518 h 2503269"/>
              <a:gd name="connsiteX35" fmla="*/ 165826 w 1137093"/>
              <a:gd name="connsiteY35" fmla="*/ 1815679 h 2503269"/>
              <a:gd name="connsiteX36" fmla="*/ 164512 w 1137093"/>
              <a:gd name="connsiteY36" fmla="*/ 1806790 h 2503269"/>
              <a:gd name="connsiteX37" fmla="*/ 157063 w 1137093"/>
              <a:gd name="connsiteY37" fmla="*/ 1531382 h 2503269"/>
              <a:gd name="connsiteX38" fmla="*/ 150366 w 1137093"/>
              <a:gd name="connsiteY38" fmla="*/ 1511102 h 2503269"/>
              <a:gd name="connsiteX39" fmla="*/ 18921 w 1137093"/>
              <a:gd name="connsiteY39" fmla="*/ 1323855 h 2503269"/>
              <a:gd name="connsiteX40" fmla="*/ 13225 w 1137093"/>
              <a:gd name="connsiteY40" fmla="*/ 1311337 h 2503269"/>
              <a:gd name="connsiteX41" fmla="*/ 706 w 1137093"/>
              <a:gd name="connsiteY41" fmla="*/ 1259823 h 2503269"/>
              <a:gd name="connsiteX42" fmla="*/ 268 w 1137093"/>
              <a:gd name="connsiteY42" fmla="*/ 1244175 h 2503269"/>
              <a:gd name="connsiteX43" fmla="*/ 47463 w 1137093"/>
              <a:gd name="connsiteY43" fmla="*/ 992583 h 2503269"/>
              <a:gd name="connsiteX44" fmla="*/ 48120 w 1137093"/>
              <a:gd name="connsiteY44" fmla="*/ 985290 h 2503269"/>
              <a:gd name="connsiteX45" fmla="*/ 44991 w 1137093"/>
              <a:gd name="connsiteY45" fmla="*/ 736453 h 2503269"/>
              <a:gd name="connsiteX46" fmla="*/ 44115 w 1137093"/>
              <a:gd name="connsiteY46" fmla="*/ 728816 h 2503269"/>
              <a:gd name="connsiteX47" fmla="*/ 17387 w 1137093"/>
              <a:gd name="connsiteY47" fmla="*/ 610829 h 2503269"/>
              <a:gd name="connsiteX48" fmla="*/ 19422 w 1137093"/>
              <a:gd name="connsiteY48" fmla="*/ 588295 h 250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7093" h="2503269">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w="3123"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name="connsiteX0" fmla="*/ 173931 w 348579"/>
                <a:gd name="connsiteY0" fmla="*/ -140 h 501243"/>
                <a:gd name="connsiteX1" fmla="*/ -358 w 348579"/>
                <a:gd name="connsiteY1" fmla="*/ 174150 h 501243"/>
                <a:gd name="connsiteX2" fmla="*/ 89932 w 348579"/>
                <a:gd name="connsiteY2" fmla="*/ 391253 h 501243"/>
                <a:gd name="connsiteX3" fmla="*/ 118099 w 348579"/>
                <a:gd name="connsiteY3" fmla="*/ 431062 h 501243"/>
                <a:gd name="connsiteX4" fmla="*/ 121479 w 348579"/>
                <a:gd name="connsiteY4" fmla="*/ 435600 h 501243"/>
                <a:gd name="connsiteX5" fmla="*/ 124859 w 348579"/>
                <a:gd name="connsiteY5" fmla="*/ 440138 h 501243"/>
                <a:gd name="connsiteX6" fmla="*/ 173931 w 348579"/>
                <a:gd name="connsiteY6" fmla="*/ 501104 h 501243"/>
                <a:gd name="connsiteX7" fmla="*/ 223130 w 348579"/>
                <a:gd name="connsiteY7" fmla="*/ 439919 h 501243"/>
                <a:gd name="connsiteX8" fmla="*/ 226541 w 348579"/>
                <a:gd name="connsiteY8" fmla="*/ 435381 h 501243"/>
                <a:gd name="connsiteX9" fmla="*/ 229921 w 348579"/>
                <a:gd name="connsiteY9" fmla="*/ 430843 h 501243"/>
                <a:gd name="connsiteX10" fmla="*/ 258088 w 348579"/>
                <a:gd name="connsiteY10" fmla="*/ 391065 h 501243"/>
                <a:gd name="connsiteX11" fmla="*/ 348221 w 348579"/>
                <a:gd name="connsiteY11" fmla="*/ 174150 h 501243"/>
                <a:gd name="connsiteX12" fmla="*/ 173931 w 348579"/>
                <a:gd name="connsiteY12" fmla="*/ -140 h 501243"/>
                <a:gd name="connsiteX13" fmla="*/ 176842 w 348579"/>
                <a:gd name="connsiteY13" fmla="*/ 264565 h 501243"/>
                <a:gd name="connsiteX14" fmla="*/ 88148 w 348579"/>
                <a:gd name="connsiteY14" fmla="*/ 175934 h 501243"/>
                <a:gd name="connsiteX15" fmla="*/ 176780 w 348579"/>
                <a:gd name="connsiteY15" fmla="*/ 87240 h 501243"/>
                <a:gd name="connsiteX16" fmla="*/ 265473 w 348579"/>
                <a:gd name="connsiteY16" fmla="*/ 175871 h 501243"/>
                <a:gd name="connsiteX17" fmla="*/ 265473 w 348579"/>
                <a:gd name="connsiteY17" fmla="*/ 175934 h 501243"/>
                <a:gd name="connsiteX18" fmla="*/ 176842 w 348579"/>
                <a:gd name="connsiteY18" fmla="*/ 264565 h 50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579" h="501243">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w="3123"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name="connsiteX0" fmla="*/ 72184 w 144899"/>
                <a:gd name="connsiteY0" fmla="*/ -140 h 144840"/>
                <a:gd name="connsiteX1" fmla="*/ -358 w 144899"/>
                <a:gd name="connsiteY1" fmla="*/ 72158 h 144840"/>
                <a:gd name="connsiteX2" fmla="*/ 71936 w 144899"/>
                <a:gd name="connsiteY2" fmla="*/ 144700 h 144840"/>
                <a:gd name="connsiteX3" fmla="*/ 105170 w 144899"/>
                <a:gd name="connsiteY3" fmla="*/ 136688 h 144840"/>
                <a:gd name="connsiteX4" fmla="*/ 144541 w 144899"/>
                <a:gd name="connsiteY4" fmla="*/ 71216 h 144840"/>
                <a:gd name="connsiteX5" fmla="*/ 72184 w 144899"/>
                <a:gd name="connsiteY5" fmla="*/ -140 h 14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99" h="144840">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w="3123" cap="flat">
              <a:noFill/>
              <a:prstDash val="solid"/>
              <a:miter/>
            </a:ln>
          </p:spPr>
          <p:txBody>
            <a:bodyPr rtlCol="0" anchor="ctr"/>
            <a:lstStyle/>
            <a:p>
              <a:endParaRPr lang="en-US" dirty="0"/>
            </a:p>
          </p:txBody>
        </p:sp>
      </p:grpSp>
      <p:sp>
        <p:nvSpPr>
          <p:cNvPr id="16" name="TextBox 15">
            <a:extLst>
              <a:ext uri="{FF2B5EF4-FFF2-40B4-BE49-F238E27FC236}">
                <a16:creationId xmlns:a16="http://schemas.microsoft.com/office/drawing/2014/main" id="{BC71DF81-ABC6-4594-A383-846365653427}"/>
              </a:ext>
            </a:extLst>
          </p:cNvPr>
          <p:cNvSpPr txBox="1"/>
          <p:nvPr/>
        </p:nvSpPr>
        <p:spPr>
          <a:xfrm>
            <a:off x="5994779" y="1566688"/>
            <a:ext cx="4800600" cy="3026791"/>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Layers can be:</a:t>
            </a:r>
          </a:p>
          <a:p>
            <a:pPr marL="800100" lvl="1" indent="-342900">
              <a:lnSpc>
                <a:spcPts val="3300"/>
              </a:lnSpc>
              <a:buClr>
                <a:srgbClr val="008CCF"/>
              </a:buClr>
              <a:buFont typeface="Rubik" pitchFamily="2" charset="-79"/>
              <a:buChar char="•"/>
            </a:pPr>
            <a:r>
              <a:rPr lang="en-US" sz="2400" dirty="0"/>
              <a:t>Moved and reordered</a:t>
            </a:r>
          </a:p>
          <a:p>
            <a:pPr marL="800100" lvl="1" indent="-342900">
              <a:lnSpc>
                <a:spcPts val="3300"/>
              </a:lnSpc>
              <a:buClr>
                <a:srgbClr val="008CCF"/>
              </a:buClr>
              <a:buFont typeface="Rubik" pitchFamily="2" charset="-79"/>
              <a:buChar char="•"/>
            </a:pPr>
            <a:r>
              <a:rPr lang="en-US" sz="2400" dirty="0"/>
              <a:t>Edited </a:t>
            </a:r>
          </a:p>
          <a:p>
            <a:pPr marL="800100" lvl="1" indent="-342900">
              <a:lnSpc>
                <a:spcPts val="3300"/>
              </a:lnSpc>
              <a:buClr>
                <a:srgbClr val="008CCF"/>
              </a:buClr>
              <a:buFont typeface="Rubik" pitchFamily="2" charset="-79"/>
              <a:buChar char="•"/>
            </a:pPr>
            <a:r>
              <a:rPr lang="en-US" sz="2400" dirty="0"/>
              <a:t>Hidden </a:t>
            </a:r>
          </a:p>
          <a:p>
            <a:pPr marL="800100" lvl="1" indent="-342900">
              <a:lnSpc>
                <a:spcPts val="3300"/>
              </a:lnSpc>
              <a:buClr>
                <a:srgbClr val="008CCF"/>
              </a:buClr>
              <a:buFont typeface="Rubik" pitchFamily="2" charset="-79"/>
              <a:buChar char="•"/>
            </a:pPr>
            <a:r>
              <a:rPr lang="en-US" sz="2400" dirty="0"/>
              <a:t>Opened as a table or chart</a:t>
            </a:r>
          </a:p>
          <a:p>
            <a:pPr marL="800100" lvl="1" indent="-342900">
              <a:lnSpc>
                <a:spcPts val="3300"/>
              </a:lnSpc>
              <a:buClr>
                <a:srgbClr val="008CCF"/>
              </a:buClr>
              <a:buFont typeface="Rubik" pitchFamily="2" charset="-79"/>
              <a:buChar char="•"/>
            </a:pPr>
            <a:r>
              <a:rPr lang="en-US" sz="2400" dirty="0"/>
              <a:t>Downloaded </a:t>
            </a:r>
          </a:p>
        </p:txBody>
      </p:sp>
      <p:sp>
        <p:nvSpPr>
          <p:cNvPr id="17" name="TextBox 16">
            <a:extLst>
              <a:ext uri="{FF2B5EF4-FFF2-40B4-BE49-F238E27FC236}">
                <a16:creationId xmlns:a16="http://schemas.microsoft.com/office/drawing/2014/main" id="{56A5611D-B409-4478-95F9-9B5056F0616B}"/>
              </a:ext>
            </a:extLst>
          </p:cNvPr>
          <p:cNvSpPr txBox="1"/>
          <p:nvPr/>
        </p:nvSpPr>
        <p:spPr>
          <a:xfrm>
            <a:off x="5994779" y="4129941"/>
            <a:ext cx="4598159" cy="2180405"/>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Maps can be:</a:t>
            </a:r>
          </a:p>
          <a:p>
            <a:pPr marL="800100" lvl="1" indent="-342900">
              <a:lnSpc>
                <a:spcPts val="3300"/>
              </a:lnSpc>
              <a:buClr>
                <a:srgbClr val="008CCF"/>
              </a:buClr>
              <a:buFont typeface="Rubik" pitchFamily="2" charset="-79"/>
              <a:buChar char="•"/>
            </a:pPr>
            <a:r>
              <a:rPr lang="en-US" sz="2400" dirty="0"/>
              <a:t>Zoomed in or out</a:t>
            </a:r>
          </a:p>
          <a:p>
            <a:pPr marL="800100" lvl="1" indent="-342900">
              <a:lnSpc>
                <a:spcPts val="3300"/>
              </a:lnSpc>
              <a:buClr>
                <a:srgbClr val="008CCF"/>
              </a:buClr>
              <a:buFont typeface="Rubik" pitchFamily="2" charset="-79"/>
              <a:buChar char="•"/>
            </a:pPr>
            <a:r>
              <a:rPr lang="en-US" sz="2400" dirty="0"/>
              <a:t>Saved </a:t>
            </a:r>
          </a:p>
          <a:p>
            <a:pPr marL="800100" lvl="1" indent="-342900">
              <a:lnSpc>
                <a:spcPts val="3300"/>
              </a:lnSpc>
              <a:buClr>
                <a:srgbClr val="008CCF"/>
              </a:buClr>
              <a:buFont typeface="Rubik" pitchFamily="2" charset="-79"/>
              <a:buChar char="•"/>
            </a:pPr>
            <a:r>
              <a:rPr lang="en-US" sz="2400" dirty="0"/>
              <a:t>Shared </a:t>
            </a:r>
          </a:p>
          <a:p>
            <a:pPr marL="800100" lvl="1" indent="-342900">
              <a:lnSpc>
                <a:spcPts val="3300"/>
              </a:lnSpc>
              <a:buClr>
                <a:srgbClr val="008CCF"/>
              </a:buClr>
              <a:buFont typeface="Rubik" pitchFamily="2" charset="-79"/>
              <a:buChar char="•"/>
            </a:pPr>
            <a:r>
              <a:rPr lang="en-US" sz="2400" dirty="0"/>
              <a:t>Downloaded </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3494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animEffect transition="in" filter="fade">
                                      <p:cBhvr>
                                        <p:cTn id="18" dur="500"/>
                                        <p:tgtEl>
                                          <p:spTgt spid="2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animEffect transition="in" filter="fade">
                                      <p:cBhvr>
                                        <p:cTn id="23" dur="500"/>
                                        <p:tgtEl>
                                          <p:spTgt spid="20">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xEl>
                                              <p:pRg st="2" end="2"/>
                                            </p:txEl>
                                          </p:spTgt>
                                        </p:tgtEl>
                                        <p:attrNameLst>
                                          <p:attrName>style.visibility</p:attrName>
                                        </p:attrNameLst>
                                      </p:cBhvr>
                                      <p:to>
                                        <p:strVal val="visible"/>
                                      </p:to>
                                    </p:set>
                                    <p:animEffect transition="in" filter="fade">
                                      <p:cBhvr>
                                        <p:cTn id="28" dur="500"/>
                                        <p:tgtEl>
                                          <p:spTgt spid="20">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3" end="3"/>
                                            </p:txEl>
                                          </p:spTgt>
                                        </p:tgtEl>
                                        <p:attrNameLst>
                                          <p:attrName>style.visibility</p:attrName>
                                        </p:attrNameLst>
                                      </p:cBhvr>
                                      <p:to>
                                        <p:strVal val="visible"/>
                                      </p:to>
                                    </p:set>
                                    <p:animEffect transition="in" filter="fade">
                                      <p:cBhvr>
                                        <p:cTn id="33" dur="500"/>
                                        <p:tgtEl>
                                          <p:spTgt spid="20">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500"/>
                                        <p:tgtEl>
                                          <p:spTgt spid="1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xEl>
                                              <p:pRg st="1" end="1"/>
                                            </p:txEl>
                                          </p:spTgt>
                                        </p:tgtEl>
                                        <p:attrNameLst>
                                          <p:attrName>style.visibility</p:attrName>
                                        </p:attrNameLst>
                                      </p:cBhvr>
                                      <p:to>
                                        <p:strVal val="visible"/>
                                      </p:to>
                                    </p:set>
                                    <p:animEffect transition="in" filter="fade">
                                      <p:cBhvr>
                                        <p:cTn id="43" dur="500"/>
                                        <p:tgtEl>
                                          <p:spTgt spid="16">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xEl>
                                              <p:pRg st="2" end="2"/>
                                            </p:txEl>
                                          </p:spTgt>
                                        </p:tgtEl>
                                        <p:attrNameLst>
                                          <p:attrName>style.visibility</p:attrName>
                                        </p:attrNameLst>
                                      </p:cBhvr>
                                      <p:to>
                                        <p:strVal val="visible"/>
                                      </p:to>
                                    </p:set>
                                    <p:animEffect transition="in" filter="fade">
                                      <p:cBhvr>
                                        <p:cTn id="48" dur="500"/>
                                        <p:tgtEl>
                                          <p:spTgt spid="16">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xEl>
                                              <p:pRg st="3" end="3"/>
                                            </p:txEl>
                                          </p:spTgt>
                                        </p:tgtEl>
                                        <p:attrNameLst>
                                          <p:attrName>style.visibility</p:attrName>
                                        </p:attrNameLst>
                                      </p:cBhvr>
                                      <p:to>
                                        <p:strVal val="visible"/>
                                      </p:to>
                                    </p:set>
                                    <p:animEffect transition="in" filter="fade">
                                      <p:cBhvr>
                                        <p:cTn id="53" dur="500"/>
                                        <p:tgtEl>
                                          <p:spTgt spid="16">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xEl>
                                              <p:pRg st="4" end="4"/>
                                            </p:txEl>
                                          </p:spTgt>
                                        </p:tgtEl>
                                        <p:attrNameLst>
                                          <p:attrName>style.visibility</p:attrName>
                                        </p:attrNameLst>
                                      </p:cBhvr>
                                      <p:to>
                                        <p:strVal val="visible"/>
                                      </p:to>
                                    </p:set>
                                    <p:animEffect transition="in" filter="fade">
                                      <p:cBhvr>
                                        <p:cTn id="58" dur="500"/>
                                        <p:tgtEl>
                                          <p:spTgt spid="16">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6">
                                            <p:txEl>
                                              <p:pRg st="5" end="5"/>
                                            </p:txEl>
                                          </p:spTgt>
                                        </p:tgtEl>
                                        <p:attrNameLst>
                                          <p:attrName>style.visibility</p:attrName>
                                        </p:attrNameLst>
                                      </p:cBhvr>
                                      <p:to>
                                        <p:strVal val="visible"/>
                                      </p:to>
                                    </p:set>
                                    <p:animEffect transition="in" filter="fade">
                                      <p:cBhvr>
                                        <p:cTn id="63" dur="500"/>
                                        <p:tgtEl>
                                          <p:spTgt spid="16">
                                            <p:txEl>
                                              <p:pRg st="5" end="5"/>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fade">
                                      <p:cBhvr>
                                        <p:cTn id="68" dur="500"/>
                                        <p:tgtEl>
                                          <p:spTgt spid="17">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xEl>
                                              <p:pRg st="1" end="1"/>
                                            </p:txEl>
                                          </p:spTgt>
                                        </p:tgtEl>
                                        <p:attrNameLst>
                                          <p:attrName>style.visibility</p:attrName>
                                        </p:attrNameLst>
                                      </p:cBhvr>
                                      <p:to>
                                        <p:strVal val="visible"/>
                                      </p:to>
                                    </p:set>
                                    <p:animEffect transition="in" filter="fade">
                                      <p:cBhvr>
                                        <p:cTn id="73" dur="500"/>
                                        <p:tgtEl>
                                          <p:spTgt spid="17">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7">
                                            <p:txEl>
                                              <p:pRg st="2" end="2"/>
                                            </p:txEl>
                                          </p:spTgt>
                                        </p:tgtEl>
                                        <p:attrNameLst>
                                          <p:attrName>style.visibility</p:attrName>
                                        </p:attrNameLst>
                                      </p:cBhvr>
                                      <p:to>
                                        <p:strVal val="visible"/>
                                      </p:to>
                                    </p:set>
                                    <p:animEffect transition="in" filter="fade">
                                      <p:cBhvr>
                                        <p:cTn id="78" dur="500"/>
                                        <p:tgtEl>
                                          <p:spTgt spid="17">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7">
                                            <p:txEl>
                                              <p:pRg st="3" end="3"/>
                                            </p:txEl>
                                          </p:spTgt>
                                        </p:tgtEl>
                                        <p:attrNameLst>
                                          <p:attrName>style.visibility</p:attrName>
                                        </p:attrNameLst>
                                      </p:cBhvr>
                                      <p:to>
                                        <p:strVal val="visible"/>
                                      </p:to>
                                    </p:set>
                                    <p:animEffect transition="in" filter="fade">
                                      <p:cBhvr>
                                        <p:cTn id="83" dur="500"/>
                                        <p:tgtEl>
                                          <p:spTgt spid="17">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7">
                                            <p:txEl>
                                              <p:pRg st="4" end="4"/>
                                            </p:txEl>
                                          </p:spTgt>
                                        </p:tgtEl>
                                        <p:attrNameLst>
                                          <p:attrName>style.visibility</p:attrName>
                                        </p:attrNameLst>
                                      </p:cBhvr>
                                      <p:to>
                                        <p:strVal val="visible"/>
                                      </p:to>
                                    </p:set>
                                    <p:animEffect transition="in" filter="fade">
                                      <p:cBhvr>
                                        <p:cTn id="88"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0" grpId="0" uiExpand="1" build="p"/>
      <p:bldP spid="11" grpId="0" animBg="1"/>
      <p:bldP spid="16" grpId="0" uiExpand="1" build="p"/>
      <p:bldP spid="1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1.2 Orientation to the Maps app_1\"/>
  <p:tag name="ISPRING_RESOURCE_FOLDER" val="C:\Users\alita\Documents\0. Clientes LOCAL\DHIS2\Fundamentals\2.0\Data Analysis\Production\4. Maps\4.1.2 Orientation to the Maps app_1\"/>
  <p:tag name="ISPRING_RESOURCE_FOLDER_STATIC" val="C:\Users\alita\Documents\0. Clientes LOCAL\DHIS2\Fundamentals\2.0\Data Analysis\Production\4. Maps\4.1.2 Orientation to the Maps app_1\"/>
  <p:tag name="ISPRING_PRESENTATION_PATH" val="C:\Users\alita\Documents\0. Clientes LOCAL\DHIS2\Fundamentals\2.0\Data Analysis\Production\4. Maps\4.1.2 Orientation to the Maps app.pptx"/>
  <p:tag name="ISPRING_ULTRA_SCORM_COURCE_TITLE" val="4.1.2 Orientation to the Maps app"/>
  <p:tag name="ISPRING_PRESENTATION_TITLE" val="4.1.2 Orientation to the Maps app"/>
  <p:tag name="FLASHSPRING_ZOOM_TAG" val="71"/>
  <p:tag name="ISPRING_PRESENTATION_INFO_2" val="&lt;?xml version=&quot;1.0&quot; encoding=&quot;UTF-8&quot; standalone=&quot;no&quot; ?&gt;&#10;&lt;presentation2&gt;&#10;&#10;  &lt;slides&gt;&#10;    &lt;slide id=&quot;{B1E59650-4B5B-429B-A7F2-B99853DA593E}&quot; pptId=&quot;299&quot;/&gt;&#10;    &lt;slide id=&quot;{0AB11EE3-90F3-40AD-9850-659AD587F39D}&quot; pptId=&quot;325&quot;/&gt;&#10;    &lt;slide id=&quot;{BA1E709D-3314-4CEB-B293-2390038857D2}&quot; pptId=&quot;326&quot;/&gt;&#10;    &lt;slide id=&quot;{9B906755-FA5A-4AB7-963D-3911DFE63765}&quot; pptId=&quot;302&quot;/&gt;&#10;    &lt;slide id=&quot;{5F68B33C-D7B5-443A-B42D-FB77EDE47EF8}&quot; pptId=&quot;272&quot;/&gt;&#10;  &lt;/slides&gt;&#10;&#10;  &lt;narration&gt;&#10;    &lt;audioTracks&gt;&#10;      &lt;audioTrack muted=&quot;false&quot; name=&quot;intro&quot; resource=&quot;de975314&quot; slideId=&quot;{B1E59650-4B5B-429B-A7F2-B99853DA593E}&quot; startTime=&quot;0&quot; stepIndex=&quot;0&quot; volume=&quot;1&quot;&gt;&#10;        &lt;audio channels=&quot;2&quot; format=&quot;fltp&quot; sampleRate=&quot;44100&quot;/&gt;&#10;      &lt;/audioTrack&gt;&#10;      &lt;audioTrack muted=&quot;false&quot; name=&quot;outro&quot; resource=&quot;9e80482e&quot; slideId=&quot;{5F68B33C-D7B5-443A-B42D-FB77EDE47EF8}&quot; startTime=&quot;0&quot; stepIndex=&quot;0&quot; volume=&quot;1&quot;&gt;&#10;        &lt;audio channels=&quot;2&quot; format=&quot;fltp&quot; sampleRate=&quot;44100&quot;/&gt;&#10;      &lt;/audioTrack&gt;&#10;      &lt;audioTrack muted=&quot;false&quot; name=&quot;Text-to-speech clip — Audio  20&quot; resource=&quot;18202065&quot; slideId=&quot;{0AB11EE3-90F3-40AD-9850-659AD587F39D}&quot; startTime=&quot;0&quot; stepIndex=&quot;0&quot; volume=&quot;1&quot;&gt;&#10;        &lt;audio channels=&quot;2&quot; format=&quot;fltp&quot; sampleRate=&quot;48000&quot;/&gt;&#10;      &lt;/audioTrack&gt;&#10;      &lt;audioTrack muted=&quot;false&quot; name=&quot;Text-to-speech clip — Audio  21&quot; resource=&quot;feb979fe&quot; slideId=&quot;{9B906755-FA5A-4AB7-963D-3911DFE63765}&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f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n9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n9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f3lUlBOzImkAAABuAAAAHAAAAHVuaXZlcnNhbC9sb2NhbF9zZXR0aW5ncy54bWwNzDEOgzAMQNGdU1jeKe3WgcDGVpbSA1jERZEcG5GA4PZk+8PTb/szChy8pWDq8PV4IrDO5oMuDn/TUL8RUib1JKbsUA2h76pWbCb5cs4FJliFLt4mjiUyjxSLHHYRqOFTXv/AHpuuugFQSwMEFAACAAgAYn9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f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n95VAairqlyBgAAJhkAAB0AAAAAAAAAAQAAAAAA4BEAAHVuaXZlcnNhbC9jb21tb25fbWVzc2FnZXMubG5nUEsBAgAAFAACAAgAYn95VBUeYBujAAAAfwEAAC4AAAAAAAAAAQAAAAAAjRgAAHVuaXZlcnNhbC9wbGF5YmFja19hbmRfbmF2aWdhdGlvbl9zZXR0aW5ncy54bWxQSwECAAAUAAIACABif3lUWYGOgVEEAADcFQAAJwAAAAAAAAABAAAAAAB8GQAAdW5pdmVyc2FsL2ZsYXNoX3B1Ymxpc2hpbmdfc2V0dGluZ3MueG1sUEsBAgAAFAACAAgAYn95VKHTgU6GAwAA4AwAACEAAAAAAAAAAQAAAAAAEh4AAHVuaXZlcnNhbC9mbGFzaF9za2luX3NldHRpbmdzLnhtbFBLAQIAABQAAgAIAGJ/eVSRShrPTAQAAGYVAAAmAAAAAAAAAAEAAAAAANchAAB1bml2ZXJzYWwvaHRtbF9wdWJsaXNoaW5nX3NldHRpbmdzLnhtbFBLAQIAABQAAgAIAGJ/eVTrTeKpwwEAAIsGAAAhAAAAAAAAAAEAAAAAAGcmAAB1bml2ZXJzYWwvaHRtbF9za2luX3NldHRpbmdzLmpzb25QSwECAAAUAAIACABif3lUlBOzImkAAABuAAAAHAAAAAAAAAABAAAAAABpKAAAdW5pdmVyc2FsL2xvY2FsX3NldHRpbmdzLnhtbFBLAQIAABQAAgAIAGJ/eVQ01LntjxMAANo5AAAXAAAAAAAAAAAAAAAAAAwpAAB1bml2ZXJzYWwvdW5pdmVyc2FsLnBuZ1BLAQIAABQAAgAIAGJ/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2 Orientation to the Maps app&quot;,&quot;onlineDestinationFolderId&quot;:&quot;685a10bc-79ea-11ec-a0de-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1E59650-4B5B-429B-A7F2-B99853DA593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0AB11EE3-90F3-40AD-9850-659AD587F39D}"/>
  <p:tag name="GENSWF_ADVANCE_TIME" val="15.120"/>
  <p:tag name="TIMING" val="|1.873|2.19|6.39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228.300"/>
  <p:tag name="ISPRING_SLIDE_ID_2" val="{BA1E709D-3314-4CEB-B293-2390038857D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9B906755-FA5A-4AB7-963D-3911DFE63765}"/>
  <p:tag name="GENSWF_ADVANCE_TIME" val="34.944"/>
  <p:tag name="TIMING" val="|1.54|2.62|2.754|4.589|2.344|2.056|0.672|1.243|0.871|1.344|2.629|3.535|1.039|1.254|1.172|1.73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F68B33C-D7B5-443A-B42D-FB77EDE47E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7970</TotalTime>
  <Words>751</Words>
  <Application>Microsoft Macintosh PowerPoint</Application>
  <PresentationFormat>Widescreen</PresentationFormat>
  <Paragraphs>50</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Orientation to the Maps app</dc:title>
  <dc:subject>elearning</dc:subject>
  <dc:creator>Alejandra Avila</dc:creator>
  <cp:lastModifiedBy>Simona Sekerova</cp:lastModifiedBy>
  <cp:revision>491</cp:revision>
  <cp:lastPrinted>2021-06-09T13:32:46Z</cp:lastPrinted>
  <dcterms:created xsi:type="dcterms:W3CDTF">2021-02-03T12:41:27Z</dcterms:created>
  <dcterms:modified xsi:type="dcterms:W3CDTF">2023-09-18T12:16:37Z</dcterms:modified>
</cp:coreProperties>
</file>